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3" d="100"/>
          <a:sy n="4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AC5A430-2A26-4907-97CD-93C0F34FC862}" type="datetimeFigureOut">
              <a:rPr lang="fa-IR" smtClean="0"/>
              <a:t>08/23/1441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714A0ED-530E-4002-9057-262AB5033E5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0029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4EF6-178D-484A-8091-300CBAACA20F}" type="datetimeFigureOut">
              <a:rPr lang="fa-IR" smtClean="0"/>
              <a:t>08/23/1441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3454-9F6B-49EC-A251-8C71F96214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3191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4EF6-178D-484A-8091-300CBAACA20F}" type="datetimeFigureOut">
              <a:rPr lang="fa-IR" smtClean="0"/>
              <a:t>08/23/1441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3454-9F6B-49EC-A251-8C71F96214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166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4EF6-178D-484A-8091-300CBAACA20F}" type="datetimeFigureOut">
              <a:rPr lang="fa-IR" smtClean="0"/>
              <a:t>08/23/1441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3454-9F6B-49EC-A251-8C71F96214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138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4EF6-178D-484A-8091-300CBAACA20F}" type="datetimeFigureOut">
              <a:rPr lang="fa-IR" smtClean="0"/>
              <a:t>08/23/1441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3454-9F6B-49EC-A251-8C71F96214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6979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4EF6-178D-484A-8091-300CBAACA20F}" type="datetimeFigureOut">
              <a:rPr lang="fa-IR" smtClean="0"/>
              <a:t>08/23/1441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3454-9F6B-49EC-A251-8C71F96214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691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4EF6-178D-484A-8091-300CBAACA20F}" type="datetimeFigureOut">
              <a:rPr lang="fa-IR" smtClean="0"/>
              <a:t>08/23/1441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3454-9F6B-49EC-A251-8C71F96214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355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4EF6-178D-484A-8091-300CBAACA20F}" type="datetimeFigureOut">
              <a:rPr lang="fa-IR" smtClean="0"/>
              <a:t>08/23/1441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3454-9F6B-49EC-A251-8C71F96214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1748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4EF6-178D-484A-8091-300CBAACA20F}" type="datetimeFigureOut">
              <a:rPr lang="fa-IR" smtClean="0"/>
              <a:t>08/23/1441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3454-9F6B-49EC-A251-8C71F96214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178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4EF6-178D-484A-8091-300CBAACA20F}" type="datetimeFigureOut">
              <a:rPr lang="fa-IR" smtClean="0"/>
              <a:t>08/23/1441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3454-9F6B-49EC-A251-8C71F96214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269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4EF6-178D-484A-8091-300CBAACA20F}" type="datetimeFigureOut">
              <a:rPr lang="fa-IR" smtClean="0"/>
              <a:t>08/23/1441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3454-9F6B-49EC-A251-8C71F96214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0601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4EF6-178D-484A-8091-300CBAACA20F}" type="datetimeFigureOut">
              <a:rPr lang="fa-IR" smtClean="0"/>
              <a:t>08/23/1441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3454-9F6B-49EC-A251-8C71F96214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46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E4EF6-178D-484A-8091-300CBAACA20F}" type="datetimeFigureOut">
              <a:rPr lang="fa-IR" smtClean="0"/>
              <a:t>08/23/1441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3454-9F6B-49EC-A251-8C71F96214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79582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6600" dirty="0" smtClean="0"/>
              <a:t>درس نهم:</a:t>
            </a:r>
            <a:endParaRPr lang="fa-IR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6600" dirty="0" smtClean="0"/>
              <a:t>عطار</a:t>
            </a:r>
            <a:endParaRPr lang="fa-IR" sz="6600" dirty="0"/>
          </a:p>
        </p:txBody>
      </p:sp>
    </p:spTree>
    <p:extLst>
      <p:ext uri="{BB962C8B-B14F-4D97-AF65-F5344CB8AC3E}">
        <p14:creationId xmlns:p14="http://schemas.microsoft.com/office/powerpoint/2010/main" val="17598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b="1" dirty="0">
                <a:solidFill>
                  <a:schemeClr val="bg1"/>
                </a:solidFill>
              </a:rPr>
              <a:t>عطّار</a:t>
            </a:r>
            <a:r>
              <a:rPr lang="fa-IR" dirty="0">
                <a:solidFill>
                  <a:schemeClr val="bg1"/>
                </a:solidFill>
              </a:rPr>
              <a:t>: شاعر و عارف نام­آورِ ایران در آغاز قرن هفتم هجری قمری است. او در آغاز، شغلِ عطّاری را که از پدر به ارث برده بود،ادامه می­داد؛ امّا بعد از تغییرِ حال، در سلکِ  صوفیان و عارفان در آمد. عطّار به سببِ داشتنِ آثارِ متعدّد، در میانِ شاعرانِ متصوّف ممتازست.دیوانِ قصاید و غزلهای وی پر است، از معانیِ دقیق و عالیِ عرفانی. غیر از دیوان  اشعارِ او که بسیار مفصّل است و مجموعة رباعیات وی که به «مختارنامه» معروف است،  مثنوی­های او عبارتند از: منطق الطیر،الهی­نامه، مصیبت­نامه، اسرارنامه و...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7744" y="4142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8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63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868057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27784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1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6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</a:rPr>
              <a:t>زندان دنیا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560840" cy="511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9989" y="4431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69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2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111</Words>
  <Application>Microsoft Office PowerPoint</Application>
  <PresentationFormat>On-screen Show (4:3)</PresentationFormat>
  <Paragraphs>4</Paragraphs>
  <Slides>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درس نهم:</vt:lpstr>
      <vt:lpstr>PowerPoint Presentation</vt:lpstr>
      <vt:lpstr>PowerPoint Presentation</vt:lpstr>
      <vt:lpstr>زندان دنیا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دهم:</dc:title>
  <dc:creator>PAYAM</dc:creator>
  <cp:lastModifiedBy>PAYAM</cp:lastModifiedBy>
  <cp:revision>7</cp:revision>
  <dcterms:created xsi:type="dcterms:W3CDTF">2020-04-16T03:28:33Z</dcterms:created>
  <dcterms:modified xsi:type="dcterms:W3CDTF">2020-04-16T06:19:49Z</dcterms:modified>
</cp:coreProperties>
</file>